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Amatic SC"/>
      <p:regular r:id="rId10"/>
      <p:bold r:id="rId11"/>
    </p:embeddedFont>
    <p:embeddedFont>
      <p:font typeface="Source Code Pr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bold.fntdata"/><Relationship Id="rId10" Type="http://schemas.openxmlformats.org/officeDocument/2006/relationships/font" Target="fonts/AmaticSC-regular.fntdata"/><Relationship Id="rId13" Type="http://schemas.openxmlformats.org/officeDocument/2006/relationships/font" Target="fonts/SourceCodePro-bold.fntdata"/><Relationship Id="rId12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boldItalic.fntdata"/><Relationship Id="rId14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293a7f3781_5_1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293a7f3781_5_1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93a7f378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93a7f378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93a7f3781_5_1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93a7f3781_5_1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93a7f3781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93a7f3781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-481100" y="1545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7300" u="sng">
                <a:solidFill>
                  <a:srgbClr val="0000FF"/>
                </a:solidFill>
              </a:rPr>
              <a:t>Pancakes recipe</a:t>
            </a:r>
            <a:endParaRPr sz="7300" u="sng">
              <a:solidFill>
                <a:srgbClr val="0000FF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725" y="948050"/>
            <a:ext cx="2469176" cy="246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1500" y="2950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0000FF"/>
                </a:solidFill>
              </a:rPr>
              <a:t>Equipment:</a:t>
            </a:r>
            <a:endParaRPr u="sng">
              <a:solidFill>
                <a:srgbClr val="0000FF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1500" y="6678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Whisk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Pan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Bowl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Kitchen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Cooker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ladle</a:t>
            </a:r>
            <a:endParaRPr sz="21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3138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0000FF"/>
                </a:solidFill>
                <a:highlight>
                  <a:schemeClr val="lt1"/>
                </a:highlight>
              </a:rPr>
              <a:t>ingredients:</a:t>
            </a:r>
            <a:endParaRPr u="sng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3108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jam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oil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sugar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milk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salt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flour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eggs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nutella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whipped cream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0000FF"/>
                </a:solidFill>
              </a:rPr>
              <a:t>MEMBERS</a:t>
            </a:r>
            <a:endParaRPr u="sng">
              <a:solidFill>
                <a:srgbClr val="0000FF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76325" y="12145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Jaroslav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Matyáš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Marek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Patrik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s"/>
              <a:t>Adam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